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8" r:id="rId4"/>
    <p:sldId id="306" r:id="rId5"/>
    <p:sldId id="307" r:id="rId6"/>
    <p:sldId id="308" r:id="rId7"/>
    <p:sldId id="310" r:id="rId8"/>
    <p:sldId id="311" r:id="rId9"/>
    <p:sldId id="309" r:id="rId10"/>
    <p:sldId id="286" r:id="rId11"/>
    <p:sldId id="258" r:id="rId12"/>
    <p:sldId id="259" r:id="rId13"/>
    <p:sldId id="256" r:id="rId14"/>
    <p:sldId id="260" r:id="rId15"/>
    <p:sldId id="312" r:id="rId16"/>
    <p:sldId id="313" r:id="rId17"/>
    <p:sldId id="314" r:id="rId18"/>
    <p:sldId id="315" r:id="rId19"/>
    <p:sldId id="316" r:id="rId20"/>
    <p:sldId id="317" r:id="rId21"/>
    <p:sldId id="261" r:id="rId22"/>
    <p:sldId id="302" r:id="rId23"/>
    <p:sldId id="303" r:id="rId24"/>
    <p:sldId id="318" r:id="rId25"/>
    <p:sldId id="319" r:id="rId26"/>
    <p:sldId id="304" r:id="rId27"/>
    <p:sldId id="266" r:id="rId28"/>
    <p:sldId id="288" r:id="rId29"/>
    <p:sldId id="267" r:id="rId30"/>
    <p:sldId id="299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300" r:id="rId41"/>
    <p:sldId id="282" r:id="rId42"/>
    <p:sldId id="283" r:id="rId43"/>
    <p:sldId id="293" r:id="rId44"/>
    <p:sldId id="284" r:id="rId45"/>
    <p:sldId id="285" r:id="rId46"/>
    <p:sldId id="320" r:id="rId47"/>
    <p:sldId id="321" r:id="rId48"/>
    <p:sldId id="322" r:id="rId49"/>
    <p:sldId id="323" r:id="rId50"/>
    <p:sldId id="324" r:id="rId51"/>
    <p:sldId id="325" r:id="rId52"/>
    <p:sldId id="295" r:id="rId5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4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junqueira\Documents\_PROJETOS_Andy\_PORTUGAL_2016-2017\_2017_EM_FANTASTICOS\LAYOUT\imgs_cortadas\EM02_pptLayout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699792" y="4268415"/>
            <a:ext cx="3225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b="1" dirty="0" smtClean="0"/>
              <a:t>FLASHCARDS</a:t>
            </a:r>
            <a:endParaRPr lang="pt-PT" sz="4400" b="1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335574" y="5301208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>
                <a:solidFill>
                  <a:schemeClr val="bg1"/>
                </a:solidFill>
              </a:rPr>
              <a:t>U8, U9 e U10</a:t>
            </a:r>
            <a:endParaRPr lang="pt-P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7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junqueira\Documents\_PROJETOS_Andy\_PORTUGAL_2016-2017\_2017_EM_FANTASTICOS\LAYOUT\imgs_cortadas\falshcar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0" y="-23849"/>
            <a:ext cx="9175800" cy="68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junqueira\Documents\_PROJETOS_Andy\_PORTUGAL_2016-2017\_2017_EM_FANTASTICOS\RECURSOS\gailivro_7xj3iyr3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81328"/>
            <a:ext cx="411668" cy="3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11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junqueira\Documents\_PROJETOS_Andy\_PORTUGAL_2016-2017\_2017_EM_FANTASTICOS\LAYOUT\imgs_cortadas\head_flashcar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junqueira\Documents\_PROJETOS_Andy\_PORTUGAL_2016-2017\_2017_EM_FANTASTICOS\RECURSOS\gailivro_7xj3iyr3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81328"/>
            <a:ext cx="411668" cy="3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47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7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86D85-9582-4C26-93B8-B9BBE0F13D21}" type="datetimeFigureOut">
              <a:rPr lang="pt-PT" smtClean="0"/>
              <a:t>07-04-2017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BC923-3EF6-4DA1-9681-9E98CB9FD4D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50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4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5" Type="http://schemas.openxmlformats.org/officeDocument/2006/relationships/image" Target="../media/image15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1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1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1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1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20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1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5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1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2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29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2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.png"/><Relationship Id="rId7" Type="http://schemas.openxmlformats.org/officeDocument/2006/relationships/image" Target="../media/image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10.gif"/><Relationship Id="rId5" Type="http://schemas.openxmlformats.org/officeDocument/2006/relationships/image" Target="../media/image7.gif"/><Relationship Id="rId10" Type="http://schemas.openxmlformats.org/officeDocument/2006/relationships/slide" Target="slide27.xml"/><Relationship Id="rId4" Type="http://schemas.openxmlformats.org/officeDocument/2006/relationships/slide" Target="slide22.xml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gif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1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4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1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5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6" Type="http://schemas.openxmlformats.org/officeDocument/2006/relationships/slide" Target="slide36.xml"/><Relationship Id="rId5" Type="http://schemas.openxmlformats.org/officeDocument/2006/relationships/image" Target="../media/image15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1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7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1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8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39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3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" Target="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1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3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1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4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1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5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1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6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1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7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7" Type="http://schemas.openxmlformats.org/officeDocument/2006/relationships/image" Target="../media/image1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8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1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49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1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5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51.xml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7" Type="http://schemas.openxmlformats.org/officeDocument/2006/relationships/image" Target="../media/image1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52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5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184"/>
            <a:ext cx="9144000" cy="687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895" y="55892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2800" b="1" dirty="0"/>
          </a:p>
        </p:txBody>
      </p:sp>
      <p:pic>
        <p:nvPicPr>
          <p:cNvPr id="10" name="Picture 3" descr="C:\Users\ajunqueira\Documents\_PROJETOS_Andy\_PORTUGAL_2016-2017\_2017_EM_FANTASTICOS\LAYOUT\imgs_cortadas\bt_avancar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51920" y="476672"/>
            <a:ext cx="5400600" cy="974671"/>
            <a:chOff x="-324544" y="5406657"/>
            <a:chExt cx="5400600" cy="974671"/>
          </a:xfrm>
        </p:grpSpPr>
        <p:pic>
          <p:nvPicPr>
            <p:cNvPr id="13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540060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21220" y="5589240"/>
              <a:ext cx="5112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990600" algn="l"/>
                </a:tabLst>
              </a:pPr>
              <a:r>
                <a:rPr lang="pt-PT" sz="2800" dirty="0"/>
                <a:t>Animais selvagens – </a:t>
              </a:r>
              <a:r>
                <a:rPr lang="pt-PT" sz="2800" b="1" dirty="0"/>
                <a:t>Hipopótamo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1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37944"/>
            <a:ext cx="9144000" cy="502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63888" y="476672"/>
            <a:ext cx="5688632" cy="974671"/>
            <a:chOff x="-612576" y="5406657"/>
            <a:chExt cx="5688632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2576" y="5406657"/>
              <a:ext cx="568863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332861" y="5589240"/>
              <a:ext cx="532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selvagens – </a:t>
              </a:r>
              <a:r>
                <a:rPr lang="pt-PT" sz="2800" b="1" dirty="0"/>
                <a:t>Pantera negra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531" y="0"/>
            <a:ext cx="9179531" cy="687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80528" y="5910713"/>
            <a:ext cx="4968552" cy="974671"/>
            <a:chOff x="-324544" y="5406657"/>
            <a:chExt cx="8280920" cy="974671"/>
          </a:xfrm>
        </p:grpSpPr>
        <p:pic>
          <p:nvPicPr>
            <p:cNvPr id="6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6895" y="5589240"/>
              <a:ext cx="3921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Chita</a:t>
              </a:r>
              <a:endParaRPr lang="pt-PT" sz="2800" b="1" dirty="0"/>
            </a:p>
          </p:txBody>
        </p:sp>
      </p:grpSp>
      <p:pic>
        <p:nvPicPr>
          <p:cNvPr id="9" name="Picture 2" descr="C:\Users\ajunqueira\Documents\_PROJETOS_Andy\_PORTUGAL_2016-2017\_2017_EM_FANTASTICOS\LAYOUT\imgs_cortadas\bt_retroceder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632" y="0"/>
            <a:ext cx="91646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7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6895" y="5589240"/>
              <a:ext cx="39592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Arara</a:t>
              </a:r>
              <a:endParaRPr lang="pt-PT" sz="2800" b="1" dirty="0"/>
            </a:p>
          </p:txBody>
        </p:sp>
      </p:grpSp>
      <p:pic>
        <p:nvPicPr>
          <p:cNvPr id="10" name="Picture 2" descr="C:\Users\ajunqueira\Documents\_PROJETOS_Andy\_PORTUGAL_2016-2017\_2017_EM_FANTASTICOS\LAYOUT\imgs_cortadas\bt_retroceder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junqueira\Documents\_PROJETOS_Andy\_PORTUGAL_2016-2017\_2017_EM_FANTASTICOS\LAYOUT\imgs_cortadas\bt_avancar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211960" y="476672"/>
            <a:ext cx="5040560" cy="974671"/>
            <a:chOff x="35496" y="5406657"/>
            <a:chExt cx="504056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5406657"/>
              <a:ext cx="504056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1520" y="5589240"/>
              <a:ext cx="4739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selvagens – </a:t>
              </a:r>
              <a:r>
                <a:rPr lang="pt-PT" sz="2800" b="1" dirty="0"/>
                <a:t>Crocodilo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160"/>
          <a:stretch/>
        </p:blipFill>
        <p:spPr bwMode="auto">
          <a:xfrm>
            <a:off x="0" y="1459"/>
            <a:ext cx="9144000" cy="68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6895" y="5589240"/>
              <a:ext cx="6511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/>
                <a:t>Gorila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r="3611"/>
          <a:stretch/>
        </p:blipFill>
        <p:spPr bwMode="auto">
          <a:xfrm>
            <a:off x="0" y="-4936"/>
            <a:ext cx="9144000" cy="68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11960" y="476672"/>
            <a:ext cx="5040560" cy="974671"/>
            <a:chOff x="35496" y="5406657"/>
            <a:chExt cx="5040560" cy="974671"/>
          </a:xfrm>
        </p:grpSpPr>
        <p:pic>
          <p:nvPicPr>
            <p:cNvPr id="10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5406657"/>
              <a:ext cx="504056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99592" y="5576540"/>
              <a:ext cx="4019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selvagens – </a:t>
              </a:r>
              <a:r>
                <a:rPr lang="pt-PT" sz="2800" b="1" dirty="0"/>
                <a:t>Tigre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6895" y="5589240"/>
              <a:ext cx="60989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/>
                <a:t>Raia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0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5575"/>
          <a:stretch/>
        </p:blipFill>
        <p:spPr bwMode="auto">
          <a:xfrm>
            <a:off x="0" y="-6486"/>
            <a:ext cx="9144000" cy="68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6895" y="5589240"/>
              <a:ext cx="71212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/>
                <a:t>Garoupa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8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4507"/>
          <a:stretch/>
        </p:blipFill>
        <p:spPr bwMode="auto">
          <a:xfrm>
            <a:off x="0" y="-48977"/>
            <a:ext cx="9144000" cy="693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6895" y="5589240"/>
              <a:ext cx="71849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Berbigão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59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4370320" y="2539984"/>
            <a:ext cx="0" cy="3121264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31640" y="3789040"/>
            <a:ext cx="1990908" cy="216024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364088" y="3789040"/>
            <a:ext cx="1800200" cy="216024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6813" y="3010452"/>
            <a:ext cx="2664296" cy="1132326"/>
            <a:chOff x="467544" y="3684628"/>
            <a:chExt cx="2664296" cy="1132326"/>
          </a:xfrm>
        </p:grpSpPr>
        <p:pic>
          <p:nvPicPr>
            <p:cNvPr id="17" name="Picture 2" descr="C:\Users\ajunqueira\Documents\_PROJETOS_Andy\_PORTUGAL_2016-2017\_2017_EM_FANTASTICOS\LAYOUT\imgs_cortadas\bt_unidade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684628"/>
              <a:ext cx="2664296" cy="1132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hlinkClick r:id="rId2" action="ppaction://hlinksldjump"/>
            </p:cNvPr>
            <p:cNvSpPr txBox="1"/>
            <p:nvPr/>
          </p:nvSpPr>
          <p:spPr>
            <a:xfrm>
              <a:off x="680704" y="4043164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Unidade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hlinkClick r:id="rId2" action="ppaction://hlinksldjump"/>
            </p:cNvPr>
            <p:cNvSpPr txBox="1"/>
            <p:nvPr/>
          </p:nvSpPr>
          <p:spPr>
            <a:xfrm>
              <a:off x="2326757" y="385230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4000" b="1" dirty="0" smtClean="0">
                  <a:solidFill>
                    <a:schemeClr val="bg1"/>
                  </a:solidFill>
                </a:rPr>
                <a:t>8</a:t>
              </a:r>
              <a:endParaRPr lang="pt-PT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40152" y="3010452"/>
            <a:ext cx="2664296" cy="1132326"/>
            <a:chOff x="5791076" y="3709656"/>
            <a:chExt cx="2664296" cy="1132326"/>
          </a:xfrm>
        </p:grpSpPr>
        <p:pic>
          <p:nvPicPr>
            <p:cNvPr id="25" name="Picture 24" descr="C:\Users\ajunqueira\Documents\_PROJETOS_Andy\_PORTUGAL_2016-2017\_2017_EM_FANTASTICOS\LAYOUT\imgs_cortadas\bt_unidade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076" y="3709656"/>
              <a:ext cx="2664296" cy="1132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rId4" action="ppaction://hlinksldjump"/>
            </p:cNvPr>
            <p:cNvSpPr txBox="1"/>
            <p:nvPr/>
          </p:nvSpPr>
          <p:spPr>
            <a:xfrm>
              <a:off x="6009296" y="4081264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Unidade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hlinkClick r:id="rId4" action="ppaction://hlinksldjump"/>
            </p:cNvPr>
            <p:cNvSpPr txBox="1"/>
            <p:nvPr/>
          </p:nvSpPr>
          <p:spPr>
            <a:xfrm>
              <a:off x="7524328" y="3852306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4000" b="1" dirty="0" smtClean="0">
                  <a:solidFill>
                    <a:schemeClr val="bg1"/>
                  </a:solidFill>
                </a:rPr>
                <a:t>10</a:t>
              </a:r>
              <a:endParaRPr lang="pt-PT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64552" y="1687258"/>
            <a:ext cx="2664296" cy="1132326"/>
            <a:chOff x="3122216" y="2060848"/>
            <a:chExt cx="2664296" cy="1132326"/>
          </a:xfrm>
        </p:grpSpPr>
        <p:pic>
          <p:nvPicPr>
            <p:cNvPr id="21" name="Picture 20" descr="C:\Users\ajunqueira\Documents\_PROJETOS_Andy\_PORTUGAL_2016-2017\_2017_EM_FANTASTICOS\LAYOUT\imgs_cortadas\bt_unidade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216" y="2060848"/>
              <a:ext cx="2664296" cy="1132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hlinkClick r:id="rId5" action="ppaction://hlinksldjump"/>
            </p:cNvPr>
            <p:cNvSpPr txBox="1"/>
            <p:nvPr/>
          </p:nvSpPr>
          <p:spPr>
            <a:xfrm>
              <a:off x="3345000" y="2444289"/>
              <a:ext cx="1443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Unidade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hlinkClick r:id="rId5" action="ppaction://hlinksldjump"/>
            </p:cNvPr>
            <p:cNvSpPr txBox="1"/>
            <p:nvPr/>
          </p:nvSpPr>
          <p:spPr>
            <a:xfrm>
              <a:off x="5004048" y="2242438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4000" b="1" dirty="0" smtClean="0">
                  <a:solidFill>
                    <a:schemeClr val="bg1"/>
                  </a:solidFill>
                </a:rPr>
                <a:t>9</a:t>
              </a:r>
              <a:endParaRPr lang="pt-PT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89109" y="246361"/>
            <a:ext cx="763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Clica numa das unidades para acederes a um tema.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2"/>
          <a:stretch/>
        </p:blipFill>
        <p:spPr bwMode="auto">
          <a:xfrm>
            <a:off x="-11584" y="-51010"/>
            <a:ext cx="9155584" cy="68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6895" y="5589240"/>
              <a:ext cx="6568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/>
                <a:t>Falcão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3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776" y="0"/>
            <a:ext cx="9178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52536" y="5910713"/>
            <a:ext cx="5184576" cy="974671"/>
            <a:chOff x="-324544" y="5406657"/>
            <a:chExt cx="828092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06895" y="5589240"/>
              <a:ext cx="6568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selvagens </a:t>
              </a:r>
              <a:r>
                <a:rPr lang="pt-PT" sz="2800" dirty="0" smtClean="0"/>
                <a:t>– </a:t>
              </a:r>
              <a:r>
                <a:rPr lang="pt-PT" sz="2800" b="1" dirty="0"/>
                <a:t>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31" y="0"/>
            <a:ext cx="91641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80528" y="5910713"/>
            <a:ext cx="6912768" cy="974671"/>
            <a:chOff x="-324544" y="5406657"/>
            <a:chExt cx="6912768" cy="974671"/>
          </a:xfrm>
        </p:grpSpPr>
        <p:pic>
          <p:nvPicPr>
            <p:cNvPr id="6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6912768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5497" y="5576540"/>
              <a:ext cx="61926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de </a:t>
              </a:r>
              <a:r>
                <a:rPr lang="pt-PT" sz="2800" dirty="0" smtClean="0"/>
                <a:t>ovos – </a:t>
              </a:r>
              <a:r>
                <a:rPr lang="pt-PT" sz="2800" b="1" dirty="0" smtClean="0"/>
                <a:t>Sardinha</a:t>
              </a:r>
              <a:endParaRPr lang="pt-PT" sz="2800" b="1" dirty="0"/>
            </a:p>
          </p:txBody>
        </p:sp>
      </p:grpSp>
      <p:pic>
        <p:nvPicPr>
          <p:cNvPr id="10" name="Picture 3" descr="C:\Users\ajunqueira\Documents\_PROJETOS_Andy\_PORTUGAL_2016-2017\_2017_EM_FANTASTICOS\LAYOUT\imgs_cortadas\bt_avancar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565" y="0"/>
            <a:ext cx="9168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80528" y="5910713"/>
            <a:ext cx="6912768" cy="974671"/>
            <a:chOff x="-324544" y="5406657"/>
            <a:chExt cx="6912768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6912768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497" y="5576540"/>
              <a:ext cx="61926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de </a:t>
              </a:r>
              <a:r>
                <a:rPr lang="pt-PT" sz="2800" dirty="0" smtClean="0"/>
                <a:t>ovos – </a:t>
              </a:r>
              <a:r>
                <a:rPr lang="pt-PT" sz="2800" b="1" dirty="0"/>
                <a:t>Corvo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9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/>
          <a:stretch/>
        </p:blipFill>
        <p:spPr bwMode="auto">
          <a:xfrm>
            <a:off x="0" y="0"/>
            <a:ext cx="9248576" cy="68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15916" y="476672"/>
            <a:ext cx="5436604" cy="974671"/>
            <a:chOff x="-360548" y="5406657"/>
            <a:chExt cx="5436604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0548" y="5406657"/>
              <a:ext cx="543660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218628" y="5563840"/>
              <a:ext cx="5099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de ovos – </a:t>
              </a:r>
              <a:r>
                <a:rPr lang="pt-PT" sz="2800" b="1" dirty="0"/>
                <a:t>Rã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4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7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55776" y="476672"/>
            <a:ext cx="6696744" cy="974671"/>
            <a:chOff x="-1620688" y="5406657"/>
            <a:chExt cx="6696744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0688" y="5406657"/>
              <a:ext cx="66967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1281856" y="5551140"/>
              <a:ext cx="6213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de ovos – </a:t>
              </a:r>
              <a:r>
                <a:rPr lang="pt-PT" sz="2800" b="1" dirty="0"/>
                <a:t>Tartaruga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8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9168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80528" y="5910713"/>
            <a:ext cx="6912768" cy="974671"/>
            <a:chOff x="-324544" y="5406657"/>
            <a:chExt cx="6912768" cy="974671"/>
          </a:xfrm>
        </p:grpSpPr>
        <p:pic>
          <p:nvPicPr>
            <p:cNvPr id="10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6912768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497" y="5576540"/>
              <a:ext cx="61926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de </a:t>
              </a:r>
              <a:r>
                <a:rPr lang="pt-PT" sz="2800" dirty="0" smtClean="0"/>
                <a:t>ovos – </a:t>
              </a:r>
              <a:r>
                <a:rPr lang="pt-PT" sz="2800" b="1" dirty="0" smtClean="0"/>
                <a:t>Pelicano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563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725" y="-13320"/>
            <a:ext cx="9159725" cy="687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80528" y="5910713"/>
            <a:ext cx="8280920" cy="974671"/>
            <a:chOff x="-324544" y="5406657"/>
            <a:chExt cx="8280920" cy="974671"/>
          </a:xfrm>
        </p:grpSpPr>
        <p:pic>
          <p:nvPicPr>
            <p:cNvPr id="6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828092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-57720" y="5576540"/>
              <a:ext cx="7775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Animais que nascem do ventre </a:t>
              </a:r>
              <a:r>
                <a:rPr lang="pt-PT" sz="2800" dirty="0" smtClean="0"/>
                <a:t>materno – </a:t>
              </a:r>
              <a:r>
                <a:rPr lang="pt-PT" sz="2800" b="1" dirty="0" smtClean="0"/>
                <a:t>Golfinho</a:t>
              </a:r>
              <a:endParaRPr lang="pt-PT" sz="2800" b="1" dirty="0"/>
            </a:p>
          </p:txBody>
        </p:sp>
      </p:grpSp>
      <p:pic>
        <p:nvPicPr>
          <p:cNvPr id="10" name="Picture 3" descr="C:\Users\ajunqueira\Documents\_PROJETOS_Andy\_PORTUGAL_2016-2017\_2017_EM_FANTASTICOS\LAYOUT\imgs_cortadas\bt_avancar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9144000" cy="685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66228" y="1412776"/>
            <a:ext cx="4350196" cy="1368152"/>
            <a:chOff x="-324544" y="5406657"/>
            <a:chExt cx="4350196" cy="1368152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176464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72019" y="5504065"/>
              <a:ext cx="41976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do ventre materno – </a:t>
              </a:r>
              <a:r>
                <a:rPr lang="pt-PT" sz="2800" b="1" dirty="0"/>
                <a:t>Gato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08" y="0"/>
            <a:ext cx="9159986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66228" y="1412776"/>
            <a:ext cx="4350196" cy="1368152"/>
            <a:chOff x="-324544" y="5406657"/>
            <a:chExt cx="4350196" cy="1368152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176464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72019" y="5504065"/>
              <a:ext cx="41976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que nascem do ventre </a:t>
              </a:r>
              <a:r>
                <a:rPr lang="pt-PT" sz="2800" dirty="0" smtClean="0"/>
                <a:t>materno – </a:t>
              </a:r>
              <a:r>
                <a:rPr lang="pt-PT" sz="2800" b="1" dirty="0" smtClean="0"/>
                <a:t>Burro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0864" y="898064"/>
            <a:ext cx="195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accent5"/>
                </a:solidFill>
              </a:rPr>
              <a:t>UNIDADE 8</a:t>
            </a:r>
            <a:endParaRPr lang="pt-PT" sz="28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109" y="246361"/>
            <a:ext cx="722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Clica numa das temáticas para veres as imagens.</a:t>
            </a:r>
            <a:endParaRPr lang="pt-PT" sz="2800" dirty="0">
              <a:solidFill>
                <a:schemeClr val="bg1"/>
              </a:solidFill>
            </a:endParaRPr>
          </a:p>
        </p:txBody>
      </p:sp>
      <p:pic>
        <p:nvPicPr>
          <p:cNvPr id="23" name="Picture 2" descr="C:\Users\ajunqueira\Documents\_PROJETOS_Andy\_PORTUGAL_2016-2017\_2017_EM_FANTASTICOS\LAYOUT\imgs_cortadas\btHom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159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44008" y="3069184"/>
            <a:ext cx="4320480" cy="1097899"/>
            <a:chOff x="4644008" y="3069184"/>
            <a:chExt cx="4320480" cy="1097899"/>
          </a:xfrm>
        </p:grpSpPr>
        <p:grpSp>
          <p:nvGrpSpPr>
            <p:cNvPr id="15" name="Group 14"/>
            <p:cNvGrpSpPr/>
            <p:nvPr/>
          </p:nvGrpSpPr>
          <p:grpSpPr>
            <a:xfrm>
              <a:off x="4644008" y="3069184"/>
              <a:ext cx="4320480" cy="1008000"/>
              <a:chOff x="1835696" y="2421000"/>
              <a:chExt cx="4320480" cy="1008000"/>
            </a:xfrm>
          </p:grpSpPr>
          <p:sp>
            <p:nvSpPr>
              <p:cNvPr id="16" name="Rounded Rectangle 15">
                <a:hlinkClick r:id="rId4" action="ppaction://hlinksldjump"/>
              </p:cNvPr>
              <p:cNvSpPr/>
              <p:nvPr/>
            </p:nvSpPr>
            <p:spPr>
              <a:xfrm>
                <a:off x="2267744" y="2636912"/>
                <a:ext cx="3888432" cy="79208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7" name="Oval 16">
                <a:hlinkClick r:id="rId4" action="ppaction://hlinksldjump"/>
              </p:cNvPr>
              <p:cNvSpPr/>
              <p:nvPr/>
            </p:nvSpPr>
            <p:spPr>
              <a:xfrm>
                <a:off x="1835696" y="2421000"/>
                <a:ext cx="1008112" cy="1008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PT" sz="4400" b="1" dirty="0"/>
              </a:p>
            </p:txBody>
          </p:sp>
        </p:grpSp>
        <p:sp>
          <p:nvSpPr>
            <p:cNvPr id="18" name="TextBox 17">
              <a:hlinkClick r:id="rId4" action="ppaction://hlinksldjump"/>
            </p:cNvPr>
            <p:cNvSpPr txBox="1"/>
            <p:nvPr/>
          </p:nvSpPr>
          <p:spPr>
            <a:xfrm>
              <a:off x="5618450" y="3212976"/>
              <a:ext cx="32599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Animais que nascem </a:t>
              </a:r>
              <a:r>
                <a:rPr lang="pt-PT" sz="2800" b="1" dirty="0">
                  <a:solidFill>
                    <a:schemeClr val="bg1"/>
                  </a:solidFill>
                </a:rPr>
                <a:t>de ovos </a:t>
              </a:r>
            </a:p>
          </p:txBody>
        </p:sp>
        <p:pic>
          <p:nvPicPr>
            <p:cNvPr id="2056" name="Picture 8" descr="C:\Users\ajunqueira\Desktop\ovo.gif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87472" y="3207110"/>
              <a:ext cx="521183" cy="71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9194" y="3069184"/>
            <a:ext cx="4320480" cy="1008000"/>
            <a:chOff x="109194" y="3069184"/>
            <a:chExt cx="4320480" cy="1008000"/>
          </a:xfrm>
        </p:grpSpPr>
        <p:grpSp>
          <p:nvGrpSpPr>
            <p:cNvPr id="7" name="Group 6"/>
            <p:cNvGrpSpPr/>
            <p:nvPr/>
          </p:nvGrpSpPr>
          <p:grpSpPr>
            <a:xfrm>
              <a:off x="109194" y="3069184"/>
              <a:ext cx="4320480" cy="1008000"/>
              <a:chOff x="1835696" y="2421000"/>
              <a:chExt cx="4320480" cy="1008000"/>
            </a:xfrm>
          </p:grpSpPr>
          <p:sp>
            <p:nvSpPr>
              <p:cNvPr id="8" name="Rounded Rectangle 7">
                <a:hlinkClick r:id="rId6" action="ppaction://hlinksldjump"/>
              </p:cNvPr>
              <p:cNvSpPr/>
              <p:nvPr/>
            </p:nvSpPr>
            <p:spPr>
              <a:xfrm>
                <a:off x="2267744" y="2636912"/>
                <a:ext cx="3888432" cy="79208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5" name="Oval 4">
                <a:hlinkClick r:id="rId6" action="ppaction://hlinksldjump"/>
              </p:cNvPr>
              <p:cNvSpPr/>
              <p:nvPr/>
            </p:nvSpPr>
            <p:spPr>
              <a:xfrm>
                <a:off x="1835696" y="2421000"/>
                <a:ext cx="1008112" cy="1008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PT" sz="4400" b="1" dirty="0"/>
              </a:p>
            </p:txBody>
          </p:sp>
        </p:grpSp>
        <p:sp>
          <p:nvSpPr>
            <p:cNvPr id="9" name="TextBox 8">
              <a:hlinkClick r:id="rId6" action="ppaction://hlinksldjump"/>
            </p:cNvPr>
            <p:cNvSpPr txBox="1"/>
            <p:nvPr/>
          </p:nvSpPr>
          <p:spPr>
            <a:xfrm>
              <a:off x="1083635" y="3419530"/>
              <a:ext cx="3158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Animais domésticos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9" descr="C:\Users\ajunqueira\Desktop\coelho.gif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17" y="3221383"/>
              <a:ext cx="747492" cy="66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07504" y="4437224"/>
            <a:ext cx="4320480" cy="1008000"/>
            <a:chOff x="107504" y="4437224"/>
            <a:chExt cx="4320480" cy="100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07504" y="4437224"/>
              <a:ext cx="4320480" cy="1008000"/>
              <a:chOff x="1835696" y="2421000"/>
              <a:chExt cx="4320480" cy="1008000"/>
            </a:xfrm>
          </p:grpSpPr>
          <p:sp>
            <p:nvSpPr>
              <p:cNvPr id="12" name="Rounded Rectangle 11">
                <a:hlinkClick r:id="rId8" action="ppaction://hlinksldjump"/>
              </p:cNvPr>
              <p:cNvSpPr/>
              <p:nvPr/>
            </p:nvSpPr>
            <p:spPr>
              <a:xfrm>
                <a:off x="2267744" y="2636912"/>
                <a:ext cx="3888432" cy="79208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3" name="Oval 12">
                <a:hlinkClick r:id="rId8" action="ppaction://hlinksldjump"/>
              </p:cNvPr>
              <p:cNvSpPr/>
              <p:nvPr/>
            </p:nvSpPr>
            <p:spPr>
              <a:xfrm>
                <a:off x="1835696" y="2421000"/>
                <a:ext cx="1008112" cy="1008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PT" sz="4400" b="1" dirty="0"/>
              </a:p>
            </p:txBody>
          </p:sp>
        </p:grpSp>
        <p:sp>
          <p:nvSpPr>
            <p:cNvPr id="14" name="TextBox 13">
              <a:hlinkClick r:id="rId8" action="ppaction://hlinksldjump"/>
            </p:cNvPr>
            <p:cNvSpPr txBox="1"/>
            <p:nvPr/>
          </p:nvSpPr>
          <p:spPr>
            <a:xfrm>
              <a:off x="1081945" y="4787570"/>
              <a:ext cx="2902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Animais selvagens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2058" name="Picture 10" descr="C:\Users\ajunqueira\Desktop\felino.gif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40" y="4701190"/>
              <a:ext cx="825016" cy="52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642318" y="4437224"/>
            <a:ext cx="4322170" cy="1080008"/>
            <a:chOff x="4642318" y="4437224"/>
            <a:chExt cx="4322170" cy="1080008"/>
          </a:xfrm>
        </p:grpSpPr>
        <p:grpSp>
          <p:nvGrpSpPr>
            <p:cNvPr id="19" name="Group 18"/>
            <p:cNvGrpSpPr/>
            <p:nvPr/>
          </p:nvGrpSpPr>
          <p:grpSpPr>
            <a:xfrm>
              <a:off x="4642318" y="4437224"/>
              <a:ext cx="4320480" cy="1008000"/>
              <a:chOff x="1835696" y="2421000"/>
              <a:chExt cx="4320480" cy="1008000"/>
            </a:xfrm>
          </p:grpSpPr>
          <p:sp>
            <p:nvSpPr>
              <p:cNvPr id="20" name="Rounded Rectangle 19">
                <a:hlinkClick r:id="rId10" action="ppaction://hlinksldjump"/>
              </p:cNvPr>
              <p:cNvSpPr/>
              <p:nvPr/>
            </p:nvSpPr>
            <p:spPr>
              <a:xfrm>
                <a:off x="2267744" y="2636912"/>
                <a:ext cx="3888432" cy="79208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1" name="Oval 20">
                <a:hlinkClick r:id="rId10" action="ppaction://hlinksldjump"/>
              </p:cNvPr>
              <p:cNvSpPr/>
              <p:nvPr/>
            </p:nvSpPr>
            <p:spPr>
              <a:xfrm>
                <a:off x="1835696" y="2421000"/>
                <a:ext cx="1008112" cy="1008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PT" sz="4400" b="1" dirty="0"/>
              </a:p>
            </p:txBody>
          </p:sp>
        </p:grpSp>
        <p:sp>
          <p:nvSpPr>
            <p:cNvPr id="22" name="TextBox 21">
              <a:hlinkClick r:id="rId10" action="ppaction://hlinksldjump"/>
            </p:cNvPr>
            <p:cNvSpPr txBox="1"/>
            <p:nvPr/>
          </p:nvSpPr>
          <p:spPr>
            <a:xfrm>
              <a:off x="5616759" y="4563125"/>
              <a:ext cx="33477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Animais que nascem </a:t>
              </a:r>
              <a:r>
                <a:rPr lang="pt-PT" sz="2800" b="1" dirty="0">
                  <a:solidFill>
                    <a:schemeClr val="bg1"/>
                  </a:solidFill>
                </a:rPr>
                <a:t>do ventre materno</a:t>
              </a:r>
            </a:p>
          </p:txBody>
        </p:sp>
        <p:pic>
          <p:nvPicPr>
            <p:cNvPr id="2059" name="Picture 11" descr="C:\Users\ajunqueira\Desktop\gravida.gif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9212" y="4488674"/>
              <a:ext cx="451421" cy="905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0864" y="898064"/>
            <a:ext cx="195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accent5"/>
                </a:solidFill>
              </a:rPr>
              <a:t>UNIDADE 9</a:t>
            </a:r>
            <a:endParaRPr lang="pt-PT" sz="2800" b="1" dirty="0">
              <a:solidFill>
                <a:schemeClr val="accent5"/>
              </a:solidFill>
            </a:endParaRPr>
          </a:p>
        </p:txBody>
      </p:sp>
      <p:pic>
        <p:nvPicPr>
          <p:cNvPr id="23" name="Picture 2" descr="C:\Users\ajunqueira\Documents\_PROJETOS_Andy\_PORTUGAL_2016-2017\_2017_EM_FANTASTICOS\LAYOUT\imgs_cortadas\btHom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159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9109" y="246361"/>
            <a:ext cx="7581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Clica na temática destacada para veres as imagens.</a:t>
            </a:r>
            <a:endParaRPr lang="pt-PT" sz="28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11760" y="2709032"/>
            <a:ext cx="4320480" cy="1008000"/>
            <a:chOff x="2411760" y="2709032"/>
            <a:chExt cx="4320480" cy="1008000"/>
          </a:xfrm>
        </p:grpSpPr>
        <p:grpSp>
          <p:nvGrpSpPr>
            <p:cNvPr id="7" name="Group 6"/>
            <p:cNvGrpSpPr/>
            <p:nvPr/>
          </p:nvGrpSpPr>
          <p:grpSpPr>
            <a:xfrm>
              <a:off x="2411760" y="2709032"/>
              <a:ext cx="4320480" cy="1008000"/>
              <a:chOff x="1835696" y="2421000"/>
              <a:chExt cx="4320480" cy="1008000"/>
            </a:xfrm>
          </p:grpSpPr>
          <p:sp>
            <p:nvSpPr>
              <p:cNvPr id="8" name="Rounded Rectangle 7">
                <a:hlinkClick r:id="rId4" action="ppaction://hlinksldjump"/>
              </p:cNvPr>
              <p:cNvSpPr/>
              <p:nvPr/>
            </p:nvSpPr>
            <p:spPr>
              <a:xfrm>
                <a:off x="2267744" y="2636912"/>
                <a:ext cx="3888432" cy="79208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5" name="Oval 4">
                <a:hlinkClick r:id="rId4" action="ppaction://hlinksldjump"/>
              </p:cNvPr>
              <p:cNvSpPr/>
              <p:nvPr/>
            </p:nvSpPr>
            <p:spPr>
              <a:xfrm>
                <a:off x="1835696" y="2421000"/>
                <a:ext cx="1008112" cy="1008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PT" sz="4400" b="1" dirty="0"/>
              </a:p>
            </p:txBody>
          </p:sp>
        </p:grpSp>
        <p:sp>
          <p:nvSpPr>
            <p:cNvPr id="9" name="TextBox 8">
              <a:hlinkClick r:id="rId4" action="ppaction://hlinksldjump"/>
            </p:cNvPr>
            <p:cNvSpPr txBox="1"/>
            <p:nvPr/>
          </p:nvSpPr>
          <p:spPr>
            <a:xfrm>
              <a:off x="3386201" y="3059378"/>
              <a:ext cx="14867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O tempo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3074" name="Picture 2" descr="C:\Users\ajunqueira\Desktop\tempo.gif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166" y="2882554"/>
              <a:ext cx="809299" cy="7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89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508104" y="476672"/>
            <a:ext cx="3744416" cy="974671"/>
            <a:chOff x="1331640" y="5406657"/>
            <a:chExt cx="3744416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406657"/>
              <a:ext cx="3744416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47664" y="5551140"/>
              <a:ext cx="3384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O tempo – </a:t>
              </a:r>
              <a:r>
                <a:rPr lang="pt-PT" sz="2800" b="1" dirty="0"/>
                <a:t>Céu limpo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640" y="0"/>
            <a:ext cx="91706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987824" y="476672"/>
            <a:ext cx="6264700" cy="974671"/>
            <a:chOff x="354834" y="5406657"/>
            <a:chExt cx="4721223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34" y="5406657"/>
              <a:ext cx="4721223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26169" y="5578117"/>
              <a:ext cx="4305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O tempo – </a:t>
              </a:r>
              <a:r>
                <a:rPr lang="pt-PT" sz="2800" b="1" dirty="0"/>
                <a:t>Céu parcialmente </a:t>
              </a:r>
              <a:r>
                <a:rPr lang="pt-PT" sz="2800" b="1" dirty="0" smtClean="0"/>
                <a:t>nublado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211961" y="476672"/>
            <a:ext cx="5040561" cy="974671"/>
            <a:chOff x="1277373" y="5406657"/>
            <a:chExt cx="3798683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373" y="5406657"/>
              <a:ext cx="3798683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40173" y="5551140"/>
              <a:ext cx="349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O tempo – </a:t>
              </a:r>
              <a:r>
                <a:rPr lang="pt-PT" sz="2800" b="1" dirty="0"/>
                <a:t>Céu muito nublado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-38"/>
            <a:ext cx="918496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228184" y="476672"/>
            <a:ext cx="3024338" cy="974671"/>
            <a:chOff x="2796845" y="5406657"/>
            <a:chExt cx="2279211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845" y="5406657"/>
              <a:ext cx="2279211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905379" y="5551140"/>
              <a:ext cx="202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O tempo – </a:t>
              </a:r>
              <a:r>
                <a:rPr lang="pt-PT" sz="2800" b="1" dirty="0"/>
                <a:t>Vento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-1526"/>
            <a:ext cx="9174367" cy="68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23316" y="5910713"/>
            <a:ext cx="4140460" cy="974671"/>
            <a:chOff x="-324544" y="5406657"/>
            <a:chExt cx="4140460" cy="974671"/>
          </a:xfrm>
        </p:grpSpPr>
        <p:pic>
          <p:nvPicPr>
            <p:cNvPr id="6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14046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-108520" y="5563840"/>
              <a:ext cx="3536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O tempo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Chuva forte</a:t>
              </a:r>
              <a:endParaRPr lang="pt-PT" sz="2800" b="1" dirty="0"/>
            </a:p>
          </p:txBody>
        </p:sp>
      </p:grpSp>
      <p:pic>
        <p:nvPicPr>
          <p:cNvPr id="9" name="Picture 2" descr="C:\Users\ajunqueira\Documents\_PROJETOS_Andy\_PORTUGAL_2016-2017\_2017_EM_FANTASTICOS\LAYOUT\imgs_cortadas\bt_retroceder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230" y="-1984"/>
            <a:ext cx="9173544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3316" y="5910713"/>
            <a:ext cx="4140460" cy="974671"/>
            <a:chOff x="-324544" y="5406657"/>
            <a:chExt cx="414046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14046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08520" y="5563840"/>
              <a:ext cx="3536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O tempo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Chuva </a:t>
              </a:r>
              <a:r>
                <a:rPr lang="pt-PT" sz="2800" b="1" dirty="0"/>
                <a:t>fraca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382" y="0"/>
            <a:ext cx="9185728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3316" y="5910713"/>
            <a:ext cx="4140460" cy="974671"/>
            <a:chOff x="-324544" y="5406657"/>
            <a:chExt cx="414046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14046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08520" y="5563840"/>
              <a:ext cx="29431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O tempo </a:t>
              </a:r>
              <a:r>
                <a:rPr lang="pt-PT" sz="2800" dirty="0" smtClean="0"/>
                <a:t>– </a:t>
              </a:r>
              <a:r>
                <a:rPr lang="pt-PT" sz="2800" b="1" dirty="0"/>
                <a:t>Granizo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9168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3316" y="5910713"/>
            <a:ext cx="3111140" cy="974671"/>
            <a:chOff x="-324544" y="5406657"/>
            <a:chExt cx="311114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311114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08520" y="5563840"/>
              <a:ext cx="25706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dirty="0"/>
                <a:t>O tempo </a:t>
              </a:r>
              <a:r>
                <a:rPr lang="pt-PT" sz="2800" dirty="0" smtClean="0"/>
                <a:t>– </a:t>
              </a:r>
              <a:r>
                <a:rPr lang="pt-PT" sz="2800" b="1" dirty="0" smtClean="0"/>
                <a:t>Neve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121" y="0"/>
            <a:ext cx="9199203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108520" y="5910713"/>
            <a:ext cx="3600400" cy="974671"/>
            <a:chOff x="2471244" y="5406657"/>
            <a:chExt cx="2713345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2713345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570560" y="5563840"/>
              <a:ext cx="2515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O tempo – </a:t>
              </a:r>
              <a:r>
                <a:rPr lang="pt-PT" sz="2800" b="1" dirty="0" smtClean="0"/>
                <a:t>Trovoada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9168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08520" y="5911573"/>
            <a:ext cx="4896544" cy="974671"/>
            <a:chOff x="-324544" y="5406657"/>
            <a:chExt cx="4896544" cy="974671"/>
          </a:xfrm>
        </p:grpSpPr>
        <p:pic>
          <p:nvPicPr>
            <p:cNvPr id="6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8965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-36511" y="5589240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</a:t>
              </a:r>
              <a:r>
                <a:rPr lang="pt-PT" sz="2800" dirty="0" smtClean="0"/>
                <a:t>domésticos – </a:t>
              </a:r>
              <a:r>
                <a:rPr lang="pt-PT" sz="2800" b="1" dirty="0" smtClean="0"/>
                <a:t>Coelho</a:t>
              </a:r>
              <a:endParaRPr lang="pt-PT" sz="2800" b="1" dirty="0"/>
            </a:p>
          </p:txBody>
        </p:sp>
      </p:grpSp>
      <p:pic>
        <p:nvPicPr>
          <p:cNvPr id="10" name="Picture 3" descr="C:\Users\ajunqueira\Documents\_PROJETOS_Andy\_PORTUGAL_2016-2017\_2017_EM_FANTASTICOS\LAYOUT\imgs_cortadas\bt_avancar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108397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356" y="898064"/>
            <a:ext cx="211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accent5"/>
                </a:solidFill>
              </a:rPr>
              <a:t>UNIDADE 10</a:t>
            </a:r>
            <a:endParaRPr lang="pt-PT" sz="2800" b="1" dirty="0">
              <a:solidFill>
                <a:schemeClr val="accent5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11760" y="2709032"/>
            <a:ext cx="4320480" cy="1008000"/>
            <a:chOff x="2411760" y="2709032"/>
            <a:chExt cx="4320480" cy="1008000"/>
          </a:xfrm>
        </p:grpSpPr>
        <p:grpSp>
          <p:nvGrpSpPr>
            <p:cNvPr id="4" name="Group 3"/>
            <p:cNvGrpSpPr/>
            <p:nvPr/>
          </p:nvGrpSpPr>
          <p:grpSpPr>
            <a:xfrm>
              <a:off x="2411760" y="2709032"/>
              <a:ext cx="4320480" cy="1008000"/>
              <a:chOff x="2411760" y="2709032"/>
              <a:chExt cx="4320480" cy="10080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411760" y="2709032"/>
                <a:ext cx="4320480" cy="1008000"/>
                <a:chOff x="1835696" y="2421000"/>
                <a:chExt cx="4320480" cy="1008000"/>
              </a:xfrm>
            </p:grpSpPr>
            <p:sp>
              <p:nvSpPr>
                <p:cNvPr id="24" name="Rounded Rectangle 23">
                  <a:hlinkClick r:id="rId2" action="ppaction://hlinksldjump"/>
                </p:cNvPr>
                <p:cNvSpPr/>
                <p:nvPr/>
              </p:nvSpPr>
              <p:spPr>
                <a:xfrm>
                  <a:off x="2267744" y="2636912"/>
                  <a:ext cx="3888432" cy="792088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25" name="Oval 24">
                  <a:hlinkClick r:id="rId2" action="ppaction://hlinksldjump"/>
                </p:cNvPr>
                <p:cNvSpPr/>
                <p:nvPr/>
              </p:nvSpPr>
              <p:spPr>
                <a:xfrm>
                  <a:off x="1835696" y="2421000"/>
                  <a:ext cx="1008112" cy="1008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pt-PT" sz="4400" b="1" dirty="0"/>
                </a:p>
              </p:txBody>
            </p:sp>
          </p:grpSp>
          <p:pic>
            <p:nvPicPr>
              <p:cNvPr id="1026" name="Picture 2" descr="C:\Users\ajunqueira\Desktop\chave-de-fendas.gif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196" y="2753511"/>
                <a:ext cx="395116" cy="881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>
              <a:hlinkClick r:id="rId2" action="ppaction://hlinksldjump"/>
            </p:cNvPr>
            <p:cNvSpPr txBox="1"/>
            <p:nvPr/>
          </p:nvSpPr>
          <p:spPr>
            <a:xfrm>
              <a:off x="3386201" y="3059378"/>
              <a:ext cx="2175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Instrumentos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" descr="C:\Users\ajunqueira\Documents\_PROJETOS_Andy\_PORTUGAL_2016-2017\_2017_EM_FANTASTICOS\LAYOUT\imgs_cortadas\btHom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159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9109" y="246361"/>
            <a:ext cx="7581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Clica na temática destacada para veres as imagens.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575" y="0"/>
            <a:ext cx="9183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junqueira\Documents\_PROJETOS_Andy\_PORTUGAL_2016-2017\_2017_EM_FANTASTICOS\LAYOUT\imgs_cortadas\bt_avancar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355976" y="476672"/>
            <a:ext cx="4896545" cy="974671"/>
            <a:chOff x="1385906" y="5406657"/>
            <a:chExt cx="3690150" cy="974671"/>
          </a:xfrm>
        </p:grpSpPr>
        <p:pic>
          <p:nvPicPr>
            <p:cNvPr id="10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906" y="5406657"/>
              <a:ext cx="369015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48706" y="5551140"/>
              <a:ext cx="3383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Chave inglesa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74" y="0"/>
            <a:ext cx="9184016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895" y="55892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2800" b="1" dirty="0"/>
          </a:p>
        </p:txBody>
      </p:sp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4621211" cy="974671"/>
            <a:chOff x="2471244" y="5406657"/>
            <a:chExt cx="3482652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348265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70560" y="5563840"/>
              <a:ext cx="31662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Berbequim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680" y="0"/>
            <a:ext cx="9149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39951" y="476672"/>
            <a:ext cx="5112568" cy="974671"/>
            <a:chOff x="1223105" y="5406657"/>
            <a:chExt cx="3852950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105" y="5406657"/>
              <a:ext cx="385295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40172" y="5551140"/>
              <a:ext cx="34918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 err="1"/>
                <a:t>Aparafusadora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850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4" y="16520"/>
            <a:ext cx="9137475" cy="573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21219" y="5910713"/>
            <a:ext cx="4621211" cy="974671"/>
            <a:chOff x="2471244" y="5406657"/>
            <a:chExt cx="3482652" cy="974671"/>
          </a:xfrm>
        </p:grpSpPr>
        <p:pic>
          <p:nvPicPr>
            <p:cNvPr id="12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348265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589702" y="5589240"/>
              <a:ext cx="31662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Canivete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5773338" cy="974671"/>
            <a:chOff x="2471244" y="5406657"/>
            <a:chExt cx="4350922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435092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89702" y="5589240"/>
              <a:ext cx="4069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Chave de parafusos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1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5773338" cy="974671"/>
            <a:chOff x="2471244" y="5406657"/>
            <a:chExt cx="4350922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435092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589702" y="5589240"/>
              <a:ext cx="4069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 smtClean="0"/>
                <a:t>Tesoura </a:t>
              </a:r>
              <a:r>
                <a:rPr lang="pt-PT" sz="2800" b="1" dirty="0"/>
                <a:t>de poda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9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4535"/>
          <a:stretch/>
        </p:blipFill>
        <p:spPr bwMode="auto">
          <a:xfrm>
            <a:off x="0" y="0"/>
            <a:ext cx="9144000" cy="68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3184" y="591096"/>
            <a:ext cx="1008112" cy="507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Pá</a:t>
            </a:r>
            <a:endParaRPr lang="pt-PT" sz="2000" b="1" dirty="0"/>
          </a:p>
        </p:txBody>
      </p:sp>
      <p:sp>
        <p:nvSpPr>
          <p:cNvPr id="9" name="Rectangle 8"/>
          <p:cNvSpPr/>
          <p:nvPr/>
        </p:nvSpPr>
        <p:spPr>
          <a:xfrm rot="340880">
            <a:off x="7186518" y="4332807"/>
            <a:ext cx="1168711" cy="507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Ancinho</a:t>
            </a:r>
            <a:endParaRPr lang="pt-PT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-121219" y="5910713"/>
            <a:ext cx="4837235" cy="974671"/>
            <a:chOff x="2471244" y="5406657"/>
            <a:chExt cx="3645453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3645453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89702" y="5589240"/>
              <a:ext cx="3418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Pá e ancinho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85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5231"/>
          <a:stretch/>
        </p:blipFill>
        <p:spPr bwMode="auto">
          <a:xfrm>
            <a:off x="0" y="13477"/>
            <a:ext cx="9144000" cy="684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3973139" cy="974671"/>
            <a:chOff x="2471244" y="5406657"/>
            <a:chExt cx="2994250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299425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589702" y="5589240"/>
              <a:ext cx="2658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Enxada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4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6272"/>
          <a:stretch/>
        </p:blipFill>
        <p:spPr bwMode="auto">
          <a:xfrm>
            <a:off x="0" y="0"/>
            <a:ext cx="9144000" cy="68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4261172" cy="974671"/>
            <a:chOff x="2471244" y="5406657"/>
            <a:chExt cx="3211318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3211318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589702" y="5589240"/>
              <a:ext cx="2848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Serrote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9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648" y="0"/>
            <a:ext cx="9166945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93297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93296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108520" y="5902704"/>
            <a:ext cx="4896544" cy="974671"/>
            <a:chOff x="-324544" y="5406657"/>
            <a:chExt cx="4896544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8965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36511" y="5589240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domésticos – </a:t>
              </a:r>
              <a:r>
                <a:rPr lang="pt-PT" sz="2800" b="1" dirty="0"/>
                <a:t>Cão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6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16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1219" y="5910713"/>
            <a:ext cx="3685107" cy="974671"/>
            <a:chOff x="2471244" y="5406657"/>
            <a:chExt cx="2777182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277718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589702" y="5589240"/>
              <a:ext cx="2495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 smtClean="0"/>
                <a:t>Serra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045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4301"/>
          <a:stretch/>
        </p:blipFill>
        <p:spPr bwMode="auto">
          <a:xfrm>
            <a:off x="0" y="0"/>
            <a:ext cx="9144000" cy="686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860031" y="476672"/>
            <a:ext cx="4392487" cy="974671"/>
            <a:chOff x="1765774" y="5406657"/>
            <a:chExt cx="3310280" cy="974671"/>
          </a:xfrm>
        </p:grpSpPr>
        <p:pic>
          <p:nvPicPr>
            <p:cNvPr id="9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74" y="5406657"/>
              <a:ext cx="3310280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928575" y="5551140"/>
              <a:ext cx="300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/>
                <a:t>Cavalete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29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121219" y="5910713"/>
            <a:ext cx="3685107" cy="974671"/>
            <a:chOff x="2471244" y="5406657"/>
            <a:chExt cx="2777182" cy="974671"/>
          </a:xfrm>
        </p:grpSpPr>
        <p:pic>
          <p:nvPicPr>
            <p:cNvPr id="11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244" y="5406657"/>
              <a:ext cx="2777182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89702" y="5589240"/>
              <a:ext cx="2495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Instrumentos – </a:t>
              </a:r>
              <a:r>
                <a:rPr lang="pt-PT" sz="2800" b="1" dirty="0" err="1" smtClean="0"/>
                <a:t>X-ato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87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539" y="-25896"/>
            <a:ext cx="9155539" cy="68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108520" y="5877272"/>
            <a:ext cx="4896544" cy="974671"/>
            <a:chOff x="-324544" y="5406657"/>
            <a:chExt cx="4896544" cy="974671"/>
          </a:xfrm>
        </p:grpSpPr>
        <p:pic>
          <p:nvPicPr>
            <p:cNvPr id="13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8965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08520" y="5589240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domésticos – </a:t>
              </a:r>
              <a:r>
                <a:rPr lang="pt-PT" sz="2800" b="1" dirty="0" smtClean="0"/>
                <a:t>Porco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3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Purebred white arabian horse in dese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6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108520" y="764704"/>
            <a:ext cx="4896544" cy="974671"/>
            <a:chOff x="-324544" y="5406657"/>
            <a:chExt cx="4896544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8965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80528" y="5589240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domésticos – </a:t>
              </a:r>
              <a:r>
                <a:rPr lang="pt-PT" sz="2800" b="1" dirty="0" smtClean="0"/>
                <a:t>Cavalo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22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5961"/>
          <a:stretch/>
        </p:blipFill>
        <p:spPr bwMode="auto">
          <a:xfrm>
            <a:off x="-1" y="-27384"/>
            <a:ext cx="9144001" cy="688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Purebred white arabian horse in dese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8" name="Picture 2" descr="C:\Users\ajunqueira\Documents\_PROJETOS_Andy\_PORTUGAL_2016-2017\_2017_EM_FANTASTICOS\LAYOUT\imgs_cortadas\bt_retrocede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junqueira\Documents\_PROJETOS_Andy\_PORTUGAL_2016-2017\_2017_EM_FANTASTICOS\LAYOUT\imgs_cortadas\bt_avancar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21" y="6088334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ows on a summer pas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13" name="Group 12"/>
          <p:cNvGrpSpPr/>
          <p:nvPr/>
        </p:nvGrpSpPr>
        <p:grpSpPr>
          <a:xfrm>
            <a:off x="4355976" y="476672"/>
            <a:ext cx="4896544" cy="974671"/>
            <a:chOff x="-324544" y="5406657"/>
            <a:chExt cx="4896544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4896544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08520" y="5589240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domésticos – </a:t>
              </a:r>
              <a:r>
                <a:rPr lang="pt-PT" sz="2800" b="1" dirty="0" smtClean="0"/>
                <a:t>Vaca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32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212" y="0"/>
            <a:ext cx="9229673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junqueira\Documents\_PROJETOS_Andy\_PORTUGAL_2016-2017\_2017_EM_FANTASTICOS\LAYOUT\imgs_cortadas\btFechar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junqueira\Documents\_PROJETOS_Andy\_PORTUGAL_2016-2017\_2017_EM_FANTASTICOS\LAYOUT\imgs_cortadas\bt_retroced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57" y="6088335"/>
            <a:ext cx="56197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108520" y="5894884"/>
            <a:ext cx="5112568" cy="974671"/>
            <a:chOff x="-324544" y="5406657"/>
            <a:chExt cx="5112568" cy="974671"/>
          </a:xfrm>
        </p:grpSpPr>
        <p:pic>
          <p:nvPicPr>
            <p:cNvPr id="14" name="Picture 2" descr="C:\Users\ajunqueira\Documents\_PROJETOS_Andy\_PORTUGAL_2016-2017\_2017_EM_FANTASTICOS\LAYOUT\imgs_cortadas\legend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5406657"/>
              <a:ext cx="5112568" cy="97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80528" y="5589240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/>
                <a:t>Animais domésticos – </a:t>
              </a:r>
              <a:r>
                <a:rPr lang="pt-PT" sz="2800" b="1" dirty="0" smtClean="0"/>
                <a:t>Ovelha</a:t>
              </a:r>
              <a:endParaRPr lang="pt-P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275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287</Words>
  <Application>Microsoft Office PowerPoint</Application>
  <PresentationFormat>On-screen Show (4:3)</PresentationFormat>
  <Paragraphs>68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LeYa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Junqueira</dc:creator>
  <cp:lastModifiedBy>Andrea Junqueira</cp:lastModifiedBy>
  <cp:revision>184</cp:revision>
  <dcterms:created xsi:type="dcterms:W3CDTF">2017-03-10T09:21:52Z</dcterms:created>
  <dcterms:modified xsi:type="dcterms:W3CDTF">2017-04-07T10:24:04Z</dcterms:modified>
</cp:coreProperties>
</file>