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55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49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pos="55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ANDREIA RODRIGUES RENTES" initials="CARR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69E"/>
    <a:srgbClr val="29B1E6"/>
    <a:srgbClr val="00B48D"/>
    <a:srgbClr val="19A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0485" autoAdjust="0"/>
  </p:normalViewPr>
  <p:slideViewPr>
    <p:cSldViewPr>
      <p:cViewPr>
        <p:scale>
          <a:sx n="90" d="100"/>
          <a:sy n="90" d="100"/>
        </p:scale>
        <p:origin x="-1698" y="-96"/>
      </p:cViewPr>
      <p:guideLst>
        <p:guide orient="horz" pos="663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79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08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21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5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32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60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25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62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2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88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67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764B-5886-4191-B7BC-BEC9BD8F94A4}" type="datetimeFigureOut">
              <a:rPr lang="pt-PT" smtClean="0"/>
              <a:t>01-03-2017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56A-C765-460D-9782-15BE67FCE6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00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2.xml"/><Relationship Id="rId18" Type="http://schemas.openxmlformats.org/officeDocument/2006/relationships/slide" Target="slide21.xml"/><Relationship Id="rId26" Type="http://schemas.openxmlformats.org/officeDocument/2006/relationships/slide" Target="slide2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slide" Target="slide7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hlinkClick r:id="rId2" action="ppaction://hlinksldjump"/>
          </p:cNvPr>
          <p:cNvSpPr txBox="1"/>
          <p:nvPr/>
        </p:nvSpPr>
        <p:spPr>
          <a:xfrm>
            <a:off x="1930040" y="3899779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hlinkClick r:id="rId3" action="ppaction://hlinksldjump"/>
          </p:cNvPr>
          <p:cNvSpPr txBox="1"/>
          <p:nvPr/>
        </p:nvSpPr>
        <p:spPr>
          <a:xfrm>
            <a:off x="1930040" y="1384044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hlinkClick r:id="rId4" action="ppaction://hlinksldjump"/>
          </p:cNvPr>
          <p:cNvSpPr txBox="1"/>
          <p:nvPr/>
        </p:nvSpPr>
        <p:spPr>
          <a:xfrm>
            <a:off x="1930040" y="1887191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hlinkClick r:id="rId5" action="ppaction://hlinksldjump"/>
          </p:cNvPr>
          <p:cNvSpPr txBox="1"/>
          <p:nvPr/>
        </p:nvSpPr>
        <p:spPr>
          <a:xfrm>
            <a:off x="1930040" y="2390338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>
            <a:hlinkClick r:id="rId6" action="ppaction://hlinksldjump"/>
          </p:cNvPr>
          <p:cNvSpPr txBox="1"/>
          <p:nvPr/>
        </p:nvSpPr>
        <p:spPr>
          <a:xfrm>
            <a:off x="1930040" y="2893485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(pág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>
            <a:hlinkClick r:id="rId7" action="ppaction://hlinksldjump"/>
          </p:cNvPr>
          <p:cNvSpPr txBox="1"/>
          <p:nvPr/>
        </p:nvSpPr>
        <p:spPr>
          <a:xfrm>
            <a:off x="1930040" y="3396632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98700" y="-1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99592" y="260648"/>
            <a:ext cx="759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Resoluções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/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espaços de probabilidade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hlinkClick r:id="rId8" action="ppaction://hlinksldjump"/>
          </p:cNvPr>
          <p:cNvSpPr txBox="1"/>
          <p:nvPr/>
        </p:nvSpPr>
        <p:spPr>
          <a:xfrm>
            <a:off x="3784075" y="2390338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hlinkClick r:id="rId9" action="ppaction://hlinksldjump"/>
          </p:cNvPr>
          <p:cNvSpPr txBox="1"/>
          <p:nvPr/>
        </p:nvSpPr>
        <p:spPr>
          <a:xfrm>
            <a:off x="1930040" y="4402926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hlinkClick r:id="rId10" action="ppaction://hlinksldjump"/>
          </p:cNvPr>
          <p:cNvSpPr txBox="1"/>
          <p:nvPr/>
        </p:nvSpPr>
        <p:spPr>
          <a:xfrm>
            <a:off x="1930040" y="4906073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hlinkClick r:id="rId11" action="ppaction://hlinksldjump"/>
          </p:cNvPr>
          <p:cNvSpPr txBox="1"/>
          <p:nvPr/>
        </p:nvSpPr>
        <p:spPr>
          <a:xfrm>
            <a:off x="1930040" y="5409220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hlinkClick r:id="rId12" action="ppaction://hlinksldjump"/>
          </p:cNvPr>
          <p:cNvSpPr txBox="1"/>
          <p:nvPr/>
        </p:nvSpPr>
        <p:spPr>
          <a:xfrm>
            <a:off x="3784075" y="1384044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(pág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hlinkClick r:id="rId13" action="ppaction://hlinksldjump"/>
          </p:cNvPr>
          <p:cNvSpPr txBox="1"/>
          <p:nvPr/>
        </p:nvSpPr>
        <p:spPr>
          <a:xfrm>
            <a:off x="3784075" y="1887191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hlinkClick r:id="rId14" action="ppaction://hlinksldjump"/>
          </p:cNvPr>
          <p:cNvSpPr txBox="1"/>
          <p:nvPr/>
        </p:nvSpPr>
        <p:spPr>
          <a:xfrm>
            <a:off x="3784075" y="3899779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hlinkClick r:id="rId15" action="ppaction://hlinksldjump"/>
          </p:cNvPr>
          <p:cNvSpPr txBox="1"/>
          <p:nvPr/>
        </p:nvSpPr>
        <p:spPr>
          <a:xfrm>
            <a:off x="3784075" y="2893485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(pág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hlinkClick r:id="rId16" action="ppaction://hlinksldjump"/>
          </p:cNvPr>
          <p:cNvSpPr txBox="1"/>
          <p:nvPr/>
        </p:nvSpPr>
        <p:spPr>
          <a:xfrm>
            <a:off x="3784075" y="3396632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hlinkClick r:id="rId17" action="ppaction://hlinksldjump"/>
          </p:cNvPr>
          <p:cNvSpPr txBox="1"/>
          <p:nvPr/>
        </p:nvSpPr>
        <p:spPr>
          <a:xfrm>
            <a:off x="3784075" y="4402926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hlinkClick r:id="rId18" action="ppaction://hlinksldjump"/>
          </p:cNvPr>
          <p:cNvSpPr txBox="1"/>
          <p:nvPr/>
        </p:nvSpPr>
        <p:spPr>
          <a:xfrm>
            <a:off x="5638110" y="1887191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hlinkClick r:id="rId19" action="ppaction://hlinksldjump"/>
          </p:cNvPr>
          <p:cNvSpPr txBox="1"/>
          <p:nvPr/>
        </p:nvSpPr>
        <p:spPr>
          <a:xfrm>
            <a:off x="3784075" y="4906073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hlinkClick r:id="rId20" action="ppaction://hlinksldjump"/>
          </p:cNvPr>
          <p:cNvSpPr txBox="1"/>
          <p:nvPr/>
        </p:nvSpPr>
        <p:spPr>
          <a:xfrm>
            <a:off x="3784075" y="5409220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(pág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hlinkClick r:id="rId21" action="ppaction://hlinksldjump"/>
          </p:cNvPr>
          <p:cNvSpPr txBox="1"/>
          <p:nvPr/>
        </p:nvSpPr>
        <p:spPr>
          <a:xfrm>
            <a:off x="5638110" y="1384044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hlinkClick r:id="rId22" action="ppaction://hlinksldjump"/>
          </p:cNvPr>
          <p:cNvSpPr txBox="1"/>
          <p:nvPr/>
        </p:nvSpPr>
        <p:spPr>
          <a:xfrm>
            <a:off x="5638110" y="3396632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hlinkClick r:id="rId23" action="ppaction://hlinksldjump"/>
          </p:cNvPr>
          <p:cNvSpPr txBox="1"/>
          <p:nvPr/>
        </p:nvSpPr>
        <p:spPr>
          <a:xfrm>
            <a:off x="5638110" y="2390338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(pág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hlinkClick r:id="rId24" action="ppaction://hlinksldjump"/>
          </p:cNvPr>
          <p:cNvSpPr txBox="1"/>
          <p:nvPr/>
        </p:nvSpPr>
        <p:spPr>
          <a:xfrm>
            <a:off x="5638110" y="2893485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hlinkClick r:id="rId25" action="ppaction://hlinksldjump"/>
          </p:cNvPr>
          <p:cNvSpPr txBox="1"/>
          <p:nvPr/>
        </p:nvSpPr>
        <p:spPr>
          <a:xfrm>
            <a:off x="5638110" y="3899779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hlinkClick r:id="rId26" action="ppaction://hlinksldjump"/>
          </p:cNvPr>
          <p:cNvSpPr txBox="1"/>
          <p:nvPr/>
        </p:nvSpPr>
        <p:spPr>
          <a:xfrm>
            <a:off x="5638110" y="4906073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hlinkClick r:id="rId27" action="ppaction://hlinksldjump"/>
          </p:cNvPr>
          <p:cNvSpPr txBox="1"/>
          <p:nvPr/>
        </p:nvSpPr>
        <p:spPr>
          <a:xfrm>
            <a:off x="5638110" y="4402926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hlinkClick r:id="rId28" action="ppaction://hlinksldjump"/>
          </p:cNvPr>
          <p:cNvSpPr txBox="1"/>
          <p:nvPr/>
        </p:nvSpPr>
        <p:spPr>
          <a:xfrm>
            <a:off x="5638110" y="5409220"/>
            <a:ext cx="1692275" cy="396000"/>
          </a:xfrm>
          <a:prstGeom prst="rect">
            <a:avLst/>
          </a:prstGeom>
          <a:solidFill>
            <a:srgbClr val="16469E"/>
          </a:solidFill>
        </p:spPr>
        <p:txBody>
          <a:bodyPr lIns="36000" tIns="36000" rIns="36000" bIns="36000" anchor="ctr">
            <a:noAutofit/>
          </a:bodyPr>
          <a:lstStyle/>
          <a:p>
            <a:pPr algn="ctr">
              <a:defRPr/>
            </a:pP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pt-PT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(pág. </a:t>
            </a:r>
            <a:r>
              <a:rPr lang="pt-PT" sz="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93)</a:t>
            </a:r>
            <a:endParaRPr lang="pt-PT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20" y="980728"/>
            <a:ext cx="4038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196752"/>
            <a:ext cx="26860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31" y="1247064"/>
            <a:ext cx="2724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31" y="4362686"/>
            <a:ext cx="4524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14" y="152636"/>
            <a:ext cx="47053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4686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860276"/>
            <a:ext cx="4457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59" y="1121675"/>
            <a:ext cx="3895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45" y="512676"/>
            <a:ext cx="40957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9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6" y="1124744"/>
            <a:ext cx="2152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085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45" y="1340768"/>
            <a:ext cx="3333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6163066"/>
            <a:ext cx="540000" cy="540000"/>
          </a:xfrm>
          <a:prstGeom prst="rect">
            <a:avLst/>
          </a:prstGeom>
        </p:spPr>
      </p:pic>
      <p:pic>
        <p:nvPicPr>
          <p:cNvPr id="8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66" y="1345221"/>
            <a:ext cx="4210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2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340768"/>
            <a:ext cx="4657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019175"/>
            <a:ext cx="49053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123950"/>
            <a:ext cx="3695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124744"/>
            <a:ext cx="45815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08720"/>
            <a:ext cx="4800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584684"/>
            <a:ext cx="40576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" y="656692"/>
            <a:ext cx="3705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48" y="944724"/>
            <a:ext cx="37528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157288"/>
            <a:ext cx="4486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3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16" y="6165364"/>
            <a:ext cx="540000" cy="540000"/>
          </a:xfrm>
          <a:prstGeom prst="rect">
            <a:avLst/>
          </a:prstGeom>
        </p:spPr>
      </p:pic>
      <p:pic>
        <p:nvPicPr>
          <p:cNvPr id="8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07" y="1268760"/>
            <a:ext cx="47720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76" y="944724"/>
            <a:ext cx="47339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03" y="1664804"/>
            <a:ext cx="1333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43025"/>
            <a:ext cx="46863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4" y="123676"/>
            <a:ext cx="3657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3" y="139959"/>
            <a:ext cx="4514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82" y="1809601"/>
            <a:ext cx="2447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7" y="3645024"/>
            <a:ext cx="4800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8" y="224644"/>
            <a:ext cx="285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82" y="295141"/>
            <a:ext cx="3479465" cy="172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5" y="224644"/>
            <a:ext cx="15525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47" y="2359638"/>
            <a:ext cx="1600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38" y="2240868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11" y="2240868"/>
            <a:ext cx="2979609" cy="15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38" y="4077072"/>
            <a:ext cx="314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63" y="4077072"/>
            <a:ext cx="3211054" cy="16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4077072"/>
            <a:ext cx="1276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778537"/>
            <a:ext cx="1343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20" y="584684"/>
            <a:ext cx="4800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ntas\Desktop\PRODUÇÃO\2017\MATEMÁTICA\EXPOENTE12\LAYOUT_BASE\EDITAVEIS\btSeta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6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antas\Desktop\PRODUÇÃO\2017\MATEMÁTICA\EXPOENTE12\LAYOUT_BASE\EDITAVEIS\bt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0" y="60787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antas\Desktop\PRODUÇÃO\2017\MATEMÁTICA\EXPOENTE12\LAYOUT_BASE\EDITAVEIS\btSeta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6163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86" y="1664804"/>
            <a:ext cx="2362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198</Words>
  <Application>Microsoft Office PowerPoint</Application>
  <PresentationFormat>Apresentação no Ecrã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Maria Ferreira</dc:creator>
  <cp:lastModifiedBy>Sofia Pereira Carvalhosa</cp:lastModifiedBy>
  <cp:revision>121</cp:revision>
  <dcterms:created xsi:type="dcterms:W3CDTF">2015-03-25T16:00:52Z</dcterms:created>
  <dcterms:modified xsi:type="dcterms:W3CDTF">2017-03-01T11:16:37Z</dcterms:modified>
</cp:coreProperties>
</file>